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docProps/core.xml" ContentType="application/vnd.openxmlformats-package.core-properties+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s/slide3.xml" ContentType="application/vnd.openxmlformats-officedocument.presentationml.slide+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42" r:id="rId1"/>
  </p:sldMasterIdLst>
  <p:sldIdLst>
    <p:sldId id="256"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3" d="100"/>
          <a:sy n="93" d="100"/>
        </p:scale>
        <p:origin x="-784"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0607DF97-31E2-4F44-998D-6EF7CF6D9E24}" type="datetimeFigureOut">
              <a:rPr lang="en-US" smtClean="0"/>
              <a:pPr/>
              <a:t>1/28/10</a:t>
            </a:fld>
            <a:endParaRPr lang="en-US"/>
          </a:p>
        </p:txBody>
      </p:sp>
      <p:sp>
        <p:nvSpPr>
          <p:cNvPr id="5" name="Footer Placeholder 4"/>
          <p:cNvSpPr>
            <a:spLocks noGrp="1"/>
          </p:cNvSpPr>
          <p:nvPr>
            <p:ph type="ftr" sz="quarter" idx="11"/>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smtClean="0"/>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07DF97-31E2-4F44-998D-6EF7CF6D9E24}" type="datetimeFigureOut">
              <a:rPr lang="en-US" smtClean="0"/>
              <a:pPr/>
              <a:t>1/28/10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065A6E-FBC4-5046-8D6C-B4F28F3555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0607DF97-31E2-4F44-998D-6EF7CF6D9E24}" type="datetimeFigureOut">
              <a:rPr lang="en-US" smtClean="0"/>
              <a:pPr/>
              <a:t>1/28/10</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DB065A6E-FBC4-5046-8D6C-B4F28F355579}" type="slidenum">
              <a:rPr lang="en-US" smtClean="0"/>
              <a:pPr/>
              <a:t>‹#›</a:t>
            </a:fld>
            <a:endParaRPr lang="en-US"/>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Click icon to add picture</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607DF97-31E2-4F44-998D-6EF7CF6D9E24}" type="datetimeFigureOut">
              <a:rPr lang="en-US" smtClean="0"/>
              <a:pPr/>
              <a:t>1/28/10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065A6E-FBC4-5046-8D6C-B4F28F355579}"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607DF97-31E2-4F44-998D-6EF7CF6D9E24}" type="datetimeFigureOut">
              <a:rPr lang="en-US" smtClean="0"/>
              <a:pPr/>
              <a:t>1/28/10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065A6E-FBC4-5046-8D6C-B4F28F3555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607DF97-31E2-4F44-998D-6EF7CF6D9E24}" type="datetimeFigureOut">
              <a:rPr lang="en-US" smtClean="0"/>
              <a:pPr/>
              <a:t>1/28/10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065A6E-FBC4-5046-8D6C-B4F28F3555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smtClean="0"/>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0607DF97-31E2-4F44-998D-6EF7CF6D9E24}" type="datetimeFigureOut">
              <a:rPr lang="en-US" smtClean="0"/>
              <a:pPr/>
              <a:t>1/28/10</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A7FD2D-5A5F-45B1-82F9-83DDE5E26DCD}" type="datetime1">
              <a:rPr lang="en-US" smtClean="0"/>
              <a:pPr/>
              <a:t>1/28/10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8CFD7C-5133-4F31-B8DD-48811D9CC47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smtClean="0"/>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0607DF97-31E2-4F44-998D-6EF7CF6D9E24}" type="datetimeFigureOut">
              <a:rPr lang="en-US" smtClean="0"/>
              <a:pPr/>
              <a:t>1/28/10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065A6E-FBC4-5046-8D6C-B4F28F3555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0607DF97-31E2-4F44-998D-6EF7CF6D9E24}" type="datetimeFigureOut">
              <a:rPr lang="en-US" smtClean="0"/>
              <a:pPr/>
              <a:t>1/28/10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065A6E-FBC4-5046-8D6C-B4F28F3555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607DF97-31E2-4F44-998D-6EF7CF6D9E24}" type="datetimeFigureOut">
              <a:rPr lang="en-US" smtClean="0"/>
              <a:pPr/>
              <a:t>1/28/10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065A6E-FBC4-5046-8D6C-B4F28F3555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07DF97-31E2-4F44-998D-6EF7CF6D9E24}" type="datetimeFigureOut">
              <a:rPr lang="en-US" smtClean="0"/>
              <a:pPr/>
              <a:t>1/28/10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065A6E-FBC4-5046-8D6C-B4F28F35557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0607DF97-31E2-4F44-998D-6EF7CF6D9E24}" type="datetimeFigureOut">
              <a:rPr lang="en-US" smtClean="0"/>
              <a:pPr/>
              <a:t>1/28/10</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DB065A6E-FBC4-5046-8D6C-B4F28F3555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0607DF97-31E2-4F44-998D-6EF7CF6D9E24}" type="datetimeFigureOut">
              <a:rPr lang="en-US" smtClean="0"/>
              <a:pPr/>
              <a:t>1/28/10</a:t>
            </a:fld>
            <a:endParaRPr lang="en-US"/>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DB065A6E-FBC4-5046-8D6C-B4F28F35557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651248" y="3038029"/>
            <a:ext cx="3273552" cy="1640541"/>
          </a:xfrm>
        </p:spPr>
        <p:txBody>
          <a:bodyPr>
            <a:noAutofit/>
          </a:bodyPr>
          <a:lstStyle/>
          <a:p>
            <a:r>
              <a:rPr lang="en-US" sz="2800" dirty="0" smtClean="0"/>
              <a:t>Sharecropping, Tenant Farming, &amp; The Freedman’s Bureau</a:t>
            </a:r>
            <a:endParaRPr lang="en-US" sz="2800" dirty="0"/>
          </a:p>
        </p:txBody>
      </p:sp>
      <p:sp>
        <p:nvSpPr>
          <p:cNvPr id="3" name="Subtitle 2"/>
          <p:cNvSpPr>
            <a:spLocks noGrp="1"/>
          </p:cNvSpPr>
          <p:nvPr>
            <p:ph type="subTitle" idx="1"/>
          </p:nvPr>
        </p:nvSpPr>
        <p:spPr>
          <a:xfrm>
            <a:off x="4651248" y="5147733"/>
            <a:ext cx="3273552" cy="530352"/>
          </a:xfrm>
        </p:spPr>
        <p:txBody>
          <a:bodyPr>
            <a:normAutofit/>
          </a:bodyPr>
          <a:lstStyle/>
          <a:p>
            <a:r>
              <a:rPr lang="en-US" dirty="0" smtClean="0"/>
              <a:t>Wednesday, January 27</a:t>
            </a:r>
            <a:r>
              <a:rPr lang="en-US" baseline="30000" dirty="0" smtClean="0"/>
              <a:t>th</a:t>
            </a:r>
            <a:r>
              <a:rPr lang="en-US" dirty="0" smtClean="0"/>
              <a: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Background: Economic Problems for Former Slaves </a:t>
            </a:r>
            <a:endParaRPr lang="en-US" dirty="0"/>
          </a:p>
        </p:txBody>
      </p:sp>
      <p:sp>
        <p:nvSpPr>
          <p:cNvPr id="3" name="Content Placeholder 2"/>
          <p:cNvSpPr>
            <a:spLocks noGrp="1"/>
          </p:cNvSpPr>
          <p:nvPr>
            <p:ph idx="1"/>
          </p:nvPr>
        </p:nvSpPr>
        <p:spPr/>
        <p:txBody>
          <a:bodyPr/>
          <a:lstStyle/>
          <a:p>
            <a:r>
              <a:rPr lang="en-US" dirty="0" smtClean="0"/>
              <a:t>Slaves had not really been able to make an income.  Some could make a little bit, but hardly any had real savings.</a:t>
            </a:r>
          </a:p>
          <a:p>
            <a:r>
              <a:rPr lang="en-US" dirty="0" smtClean="0"/>
              <a:t>Slaves didn’t </a:t>
            </a:r>
            <a:r>
              <a:rPr lang="en-US" i="1" dirty="0" smtClean="0"/>
              <a:t>need</a:t>
            </a:r>
            <a:r>
              <a:rPr lang="en-US" dirty="0" smtClean="0"/>
              <a:t> money- they usually got the basic needs in life from their masters.</a:t>
            </a:r>
          </a:p>
          <a:p>
            <a:r>
              <a:rPr lang="en-US" dirty="0" smtClean="0"/>
              <a:t>After they were freed, former slaves obviously needed some way to make money and support themselves.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a:t>
            </a:r>
            <a:endParaRPr lang="en-US" dirty="0"/>
          </a:p>
        </p:txBody>
      </p:sp>
      <p:sp>
        <p:nvSpPr>
          <p:cNvPr id="3" name="Content Placeholder 2"/>
          <p:cNvSpPr>
            <a:spLocks noGrp="1"/>
          </p:cNvSpPr>
          <p:nvPr>
            <p:ph idx="1"/>
          </p:nvPr>
        </p:nvSpPr>
        <p:spPr/>
        <p:txBody>
          <a:bodyPr>
            <a:normAutofit/>
          </a:bodyPr>
          <a:lstStyle/>
          <a:p>
            <a:r>
              <a:rPr lang="en-US" b="1" dirty="0" smtClean="0"/>
              <a:t>Lack of jobs</a:t>
            </a:r>
            <a:r>
              <a:rPr lang="en-US" dirty="0" smtClean="0"/>
              <a:t>- former slaves competed with poor whites for jobs</a:t>
            </a:r>
          </a:p>
          <a:p>
            <a:r>
              <a:rPr lang="en-US" b="1" dirty="0" smtClean="0"/>
              <a:t>Lack of money</a:t>
            </a:r>
            <a:r>
              <a:rPr lang="en-US" dirty="0" smtClean="0"/>
              <a:t>- former slaves could not buy land that would allow them to grow and sell crops</a:t>
            </a:r>
          </a:p>
          <a:p>
            <a:r>
              <a:rPr lang="en-US" b="1" dirty="0" smtClean="0"/>
              <a:t>Racism </a:t>
            </a:r>
            <a:r>
              <a:rPr lang="en-US" dirty="0" smtClean="0"/>
              <a:t>and unfair treatment by whites- former slaves were still treated as second-class citizens.</a:t>
            </a:r>
          </a:p>
          <a:p>
            <a:r>
              <a:rPr lang="en-US" dirty="0" smtClean="0"/>
              <a:t>The majority of slaves </a:t>
            </a:r>
            <a:r>
              <a:rPr lang="en-US" b="1" dirty="0" smtClean="0"/>
              <a:t>lacked skills </a:t>
            </a:r>
            <a:r>
              <a:rPr lang="en-US" dirty="0" smtClean="0"/>
              <a:t>to get many jobs outside of manual labor.</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#1: Lack of Land</a:t>
            </a:r>
            <a:endParaRPr lang="en-US" dirty="0"/>
          </a:p>
        </p:txBody>
      </p:sp>
      <p:sp>
        <p:nvSpPr>
          <p:cNvPr id="3" name="Content Placeholder 2"/>
          <p:cNvSpPr>
            <a:spLocks noGrp="1"/>
          </p:cNvSpPr>
          <p:nvPr>
            <p:ph idx="1"/>
          </p:nvPr>
        </p:nvSpPr>
        <p:spPr/>
        <p:txBody>
          <a:bodyPr/>
          <a:lstStyle/>
          <a:p>
            <a:r>
              <a:rPr lang="en-US" dirty="0" smtClean="0"/>
              <a:t>It was difficult for slaves to own land in the South due to continued mistreatment by whites </a:t>
            </a:r>
          </a:p>
          <a:p>
            <a:r>
              <a:rPr lang="en-US" dirty="0" smtClean="0"/>
              <a:t>Former slaves did not have the money to buy land</a:t>
            </a:r>
          </a:p>
          <a:p>
            <a:r>
              <a:rPr lang="en-US" dirty="0" smtClean="0"/>
              <a:t>Without their own land, they could not produce crops, which they would then sell for money</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Attempted Solution #1: </a:t>
            </a:r>
            <a:br>
              <a:rPr lang="en-US" dirty="0" smtClean="0"/>
            </a:br>
            <a:r>
              <a:rPr lang="en-US" dirty="0" smtClean="0"/>
              <a:t>Tenant Farming</a:t>
            </a:r>
            <a:endParaRPr lang="en-US" dirty="0"/>
          </a:p>
        </p:txBody>
      </p:sp>
      <p:sp>
        <p:nvSpPr>
          <p:cNvPr id="3" name="Content Placeholder 2"/>
          <p:cNvSpPr>
            <a:spLocks noGrp="1"/>
          </p:cNvSpPr>
          <p:nvPr>
            <p:ph idx="1"/>
          </p:nvPr>
        </p:nvSpPr>
        <p:spPr/>
        <p:txBody>
          <a:bodyPr>
            <a:normAutofit lnSpcReduction="10000"/>
          </a:bodyPr>
          <a:lstStyle/>
          <a:p>
            <a:pPr>
              <a:buNone/>
            </a:pPr>
            <a:r>
              <a:rPr lang="en-US" b="1" dirty="0" smtClean="0"/>
              <a:t>Tenant Farming is…</a:t>
            </a:r>
            <a:endParaRPr lang="en-US" dirty="0" smtClean="0"/>
          </a:p>
          <a:p>
            <a:pPr>
              <a:buFont typeface="Wingdings" charset="2"/>
              <a:buChar char="v"/>
            </a:pPr>
            <a:r>
              <a:rPr lang="en-US" dirty="0" smtClean="0"/>
              <a:t>When a person (freed slave or poor white) would work a piece of land that they didn’t own</a:t>
            </a:r>
          </a:p>
          <a:p>
            <a:pPr>
              <a:buFont typeface="Wingdings" charset="2"/>
              <a:buChar char="v"/>
            </a:pPr>
            <a:r>
              <a:rPr lang="en-US" dirty="0" smtClean="0"/>
              <a:t>Planters would divide their land into small plots and rent them to freed slaves and poor whites</a:t>
            </a:r>
          </a:p>
          <a:p>
            <a:pPr>
              <a:buFont typeface="Wingdings" charset="2"/>
              <a:buChar char="v"/>
            </a:pPr>
            <a:r>
              <a:rPr lang="en-US" dirty="0" smtClean="0"/>
              <a:t>Rent could be paid in either money or crops.  This was bad because the tenant (person renting the land) had to pay in crops.  If there was nothing left after the rent was paid, the tenant would not make any money</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Attempted Solution #2: Share-Cropping</a:t>
            </a:r>
            <a:endParaRPr lang="en-US" dirty="0"/>
          </a:p>
        </p:txBody>
      </p:sp>
      <p:sp>
        <p:nvSpPr>
          <p:cNvPr id="3" name="Content Placeholder 2"/>
          <p:cNvSpPr>
            <a:spLocks noGrp="1"/>
          </p:cNvSpPr>
          <p:nvPr>
            <p:ph idx="1"/>
          </p:nvPr>
        </p:nvSpPr>
        <p:spPr/>
        <p:txBody>
          <a:bodyPr/>
          <a:lstStyle/>
          <a:p>
            <a:r>
              <a:rPr lang="en-US" dirty="0" smtClean="0"/>
              <a:t>This was a form of tenant farming</a:t>
            </a:r>
          </a:p>
          <a:p>
            <a:r>
              <a:rPr lang="en-US" dirty="0" smtClean="0"/>
              <a:t>Black and white landless farmers tried to earn money in order to buy land.</a:t>
            </a:r>
          </a:p>
          <a:p>
            <a:r>
              <a:rPr lang="en-US" dirty="0" smtClean="0"/>
              <a:t>They rented land, grew crops, and the would sell them.</a:t>
            </a:r>
          </a:p>
          <a:p>
            <a:r>
              <a:rPr lang="en-US" dirty="0" smtClean="0"/>
              <a:t>Rent on the land was paid in crops.  They would </a:t>
            </a:r>
            <a:r>
              <a:rPr lang="en-US" b="1" dirty="0" smtClean="0"/>
              <a:t>SHARE </a:t>
            </a:r>
            <a:r>
              <a:rPr lang="en-US" dirty="0" smtClean="0"/>
              <a:t>the </a:t>
            </a:r>
            <a:r>
              <a:rPr lang="en-US" b="1" dirty="0" smtClean="0"/>
              <a:t>CROPS </a:t>
            </a:r>
            <a:r>
              <a:rPr lang="en-US" dirty="0" smtClean="0"/>
              <a:t>with the person who owned the land.</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#2: </a:t>
            </a:r>
            <a:br>
              <a:rPr lang="en-US" dirty="0" smtClean="0"/>
            </a:br>
            <a:r>
              <a:rPr lang="en-US" dirty="0" smtClean="0"/>
              <a:t>Rights for Slaves</a:t>
            </a:r>
            <a:endParaRPr lang="en-US" dirty="0"/>
          </a:p>
        </p:txBody>
      </p:sp>
      <p:sp>
        <p:nvSpPr>
          <p:cNvPr id="3" name="Content Placeholder 2"/>
          <p:cNvSpPr>
            <a:spLocks noGrp="1"/>
          </p:cNvSpPr>
          <p:nvPr>
            <p:ph idx="1"/>
          </p:nvPr>
        </p:nvSpPr>
        <p:spPr/>
        <p:txBody>
          <a:bodyPr/>
          <a:lstStyle/>
          <a:p>
            <a:r>
              <a:rPr lang="en-US" dirty="0" smtClean="0"/>
              <a:t>Obviously, former slaves were not treated fairly in society.</a:t>
            </a:r>
          </a:p>
          <a:p>
            <a:r>
              <a:rPr lang="en-US" dirty="0" smtClean="0"/>
              <a:t>They were still denied basic rights due to racism and other factors in society.</a:t>
            </a:r>
          </a:p>
          <a:p>
            <a:r>
              <a:rPr lang="en-US" dirty="0" smtClean="0"/>
              <a:t>There needed to be some way that they could get things like: education, medical care, jobs, and other </a:t>
            </a:r>
            <a:r>
              <a:rPr lang="en-US" b="1" dirty="0" smtClean="0"/>
              <a:t>basic necessities</a:t>
            </a:r>
            <a:r>
              <a:rPr lang="en-US" dirty="0" smtClean="0"/>
              <a: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Attempted Solution #2: The Freedmen’s Bureau</a:t>
            </a:r>
            <a:endParaRPr lang="en-US" dirty="0"/>
          </a:p>
        </p:txBody>
      </p:sp>
      <p:sp>
        <p:nvSpPr>
          <p:cNvPr id="3" name="Content Placeholder 2"/>
          <p:cNvSpPr>
            <a:spLocks noGrp="1"/>
          </p:cNvSpPr>
          <p:nvPr>
            <p:ph idx="1"/>
          </p:nvPr>
        </p:nvSpPr>
        <p:spPr/>
        <p:txBody>
          <a:bodyPr/>
          <a:lstStyle/>
          <a:p>
            <a:r>
              <a:rPr lang="en-US" dirty="0" smtClean="0"/>
              <a:t>This was a government agency set up to help freed slaves “get on their feet”</a:t>
            </a:r>
          </a:p>
          <a:p>
            <a:r>
              <a:rPr lang="en-US" dirty="0" smtClean="0"/>
              <a:t>It provided things like medical care, food, shelter, and education</a:t>
            </a:r>
          </a:p>
          <a:p>
            <a:r>
              <a:rPr lang="en-US" dirty="0" smtClean="0"/>
              <a:t>It still did not address the lack of farm land, but it did become a place where former slaves could go if they needed help adjusting to their new role in society</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Independent Assignment: Choose One:</a:t>
            </a:r>
            <a:endParaRPr lang="en-US" dirty="0"/>
          </a:p>
        </p:txBody>
      </p:sp>
      <p:sp>
        <p:nvSpPr>
          <p:cNvPr id="10" name="Content Placeholder 9"/>
          <p:cNvSpPr>
            <a:spLocks noGrp="1"/>
          </p:cNvSpPr>
          <p:nvPr>
            <p:ph sz="half" idx="1"/>
          </p:nvPr>
        </p:nvSpPr>
        <p:spPr>
          <a:ln>
            <a:solidFill>
              <a:schemeClr val="bg1"/>
            </a:solidFill>
          </a:ln>
        </p:spPr>
        <p:txBody>
          <a:bodyPr/>
          <a:lstStyle/>
          <a:p>
            <a:r>
              <a:rPr lang="en-US" b="1" dirty="0" smtClean="0"/>
              <a:t>Create an advertisement for the Freedman’s Bureau.  Be sure to include: </a:t>
            </a:r>
          </a:p>
          <a:p>
            <a:pPr marL="457200" indent="-457200">
              <a:buAutoNum type="arabicPeriod"/>
            </a:pPr>
            <a:r>
              <a:rPr lang="en-US" dirty="0" smtClean="0"/>
              <a:t>What it does for former slaves.</a:t>
            </a:r>
          </a:p>
          <a:p>
            <a:pPr marL="457200" indent="-457200">
              <a:buAutoNum type="arabicPeriod"/>
            </a:pPr>
            <a:r>
              <a:rPr lang="en-US" dirty="0" smtClean="0"/>
              <a:t>Why former slaves may go to it for help.</a:t>
            </a:r>
          </a:p>
          <a:p>
            <a:pPr marL="457200" indent="-457200">
              <a:buAutoNum type="arabicPeriod"/>
            </a:pPr>
            <a:r>
              <a:rPr lang="en-US" dirty="0" smtClean="0"/>
              <a:t>Why this was a good government program during Reconstruction.</a:t>
            </a:r>
            <a:endParaRPr lang="en-US" dirty="0"/>
          </a:p>
        </p:txBody>
      </p:sp>
      <p:sp>
        <p:nvSpPr>
          <p:cNvPr id="11" name="Content Placeholder 10"/>
          <p:cNvSpPr>
            <a:spLocks noGrp="1"/>
          </p:cNvSpPr>
          <p:nvPr>
            <p:ph sz="half" idx="2"/>
          </p:nvPr>
        </p:nvSpPr>
        <p:spPr>
          <a:ln>
            <a:solidFill>
              <a:schemeClr val="bg1"/>
            </a:solidFill>
          </a:ln>
        </p:spPr>
        <p:txBody>
          <a:bodyPr/>
          <a:lstStyle/>
          <a:p>
            <a:r>
              <a:rPr lang="en-US" b="1" dirty="0" smtClean="0"/>
              <a:t>Write a letter as though you are a share-cropper.  Explain:</a:t>
            </a:r>
          </a:p>
          <a:p>
            <a:pPr marL="457200" indent="-457200">
              <a:buAutoNum type="arabicPeriod"/>
            </a:pPr>
            <a:r>
              <a:rPr lang="en-US" dirty="0" smtClean="0"/>
              <a:t>What you do on a daily basis.</a:t>
            </a:r>
          </a:p>
          <a:p>
            <a:pPr marL="457200" indent="-457200">
              <a:buAutoNum type="arabicPeriod"/>
            </a:pPr>
            <a:r>
              <a:rPr lang="en-US" dirty="0" smtClean="0"/>
              <a:t>How you came to work on the land.</a:t>
            </a:r>
          </a:p>
          <a:p>
            <a:pPr marL="457200" indent="-457200">
              <a:buAutoNum type="arabicPeriod"/>
            </a:pPr>
            <a:r>
              <a:rPr lang="en-US" dirty="0" smtClean="0"/>
              <a:t>The relationship you have with your land-owner.</a:t>
            </a:r>
          </a:p>
          <a:p>
            <a:pPr marL="457200" indent="-457200">
              <a:buAutoNum type="arabicPeriod"/>
            </a:pPr>
            <a:r>
              <a:rPr lang="en-US" dirty="0" smtClean="0"/>
              <a:t>How you pay your rent!</a:t>
            </a:r>
          </a:p>
        </p:txBody>
      </p:sp>
    </p:spTree>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48</TotalTime>
  <Words>581</Words>
  <Application>Microsoft Macintosh PowerPoint</Application>
  <PresentationFormat>On-screen Show (4:3)</PresentationFormat>
  <Paragraphs>43</Paragraphs>
  <Slides>9</Slides>
  <Notes>0</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Habitat</vt:lpstr>
      <vt:lpstr>Sharecropping, Tenant Farming, &amp; The Freedman’s Bureau</vt:lpstr>
      <vt:lpstr>Background: Economic Problems for Former Slaves </vt:lpstr>
      <vt:lpstr>Problems:</vt:lpstr>
      <vt:lpstr>Problem #1: Lack of Land</vt:lpstr>
      <vt:lpstr>Attempted Solution #1:  Tenant Farming</vt:lpstr>
      <vt:lpstr>Attempted Solution #2: Share-Cropping</vt:lpstr>
      <vt:lpstr>Problem #2:  Rights for Slaves</vt:lpstr>
      <vt:lpstr>Attempted Solution #2: The Freedmen’s Bureau</vt:lpstr>
      <vt:lpstr>Independent Assignment: Choose One: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Sharecropping, Tenant Farming, &amp; The Freedman’s Bureau</dc:title>
  <dc:creator>Amanda Hulme</dc:creator>
  <cp:lastModifiedBy>Amanda Hulme</cp:lastModifiedBy>
  <cp:revision>2</cp:revision>
  <dcterms:created xsi:type="dcterms:W3CDTF">2010-01-28T15:51:08Z</dcterms:created>
  <dcterms:modified xsi:type="dcterms:W3CDTF">2010-01-28T15:52:09Z</dcterms:modified>
</cp:coreProperties>
</file>